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9"/>
  </p:notesMasterIdLst>
  <p:sldIdLst>
    <p:sldId id="280" r:id="rId2"/>
    <p:sldId id="257" r:id="rId3"/>
    <p:sldId id="260" r:id="rId4"/>
    <p:sldId id="261" r:id="rId5"/>
    <p:sldId id="275" r:id="rId6"/>
    <p:sldId id="274" r:id="rId7"/>
    <p:sldId id="262" r:id="rId8"/>
    <p:sldId id="272" r:id="rId9"/>
    <p:sldId id="277" r:id="rId10"/>
    <p:sldId id="263" r:id="rId11"/>
    <p:sldId id="269" r:id="rId12"/>
    <p:sldId id="279" r:id="rId13"/>
    <p:sldId id="276" r:id="rId14"/>
    <p:sldId id="264" r:id="rId15"/>
    <p:sldId id="270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>
        <p:scale>
          <a:sx n="62" d="100"/>
          <a:sy n="62" d="100"/>
        </p:scale>
        <p:origin x="-16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5B6D-36F2-4DD4-BC7E-04FBD97AC2CF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D662B-6809-4BF2-AA68-DD4EDC78D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D662B-6809-4BF2-AA68-DD4EDC78D9A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D662B-6809-4BF2-AA68-DD4EDC78D9A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BEBB4C-A6BE-4F0E-8492-11DBA9F48B25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6696744" cy="3516422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Инструктор по физической культуре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Джаспаева</a:t>
            </a:r>
            <a:r>
              <a:rPr lang="ru-RU" sz="2400" dirty="0" smtClean="0">
                <a:solidFill>
                  <a:schemeClr val="tx1"/>
                </a:solidFill>
              </a:rPr>
              <a:t> М.С</a:t>
            </a:r>
            <a:r>
              <a:rPr lang="ru-RU" sz="2700" dirty="0" smtClean="0">
                <a:solidFill>
                  <a:schemeClr val="tx1"/>
                </a:solidFill>
              </a:rPr>
              <a:t>.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09120"/>
            <a:ext cx="3619128" cy="18002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8172" y="285728"/>
            <a:ext cx="8345828" cy="125994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5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Муниципальное казенное дошкольное образовательное учреждение детский сад комбинированного вида №19</a:t>
            </a:r>
            <a:br>
              <a:rPr kumimoji="0" lang="ru-RU" altLang="ru-RU" sz="2205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ru-RU" sz="2205" b="1" i="1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83026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Если хочешь </a:t>
            </a:r>
            <a:r>
              <a:rPr lang="ru-RU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быть здоров-</a:t>
            </a:r>
            <a:endParaRPr lang="ru-RU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закаляйся!</a:t>
            </a:r>
            <a:endParaRPr lang="ru-RU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847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Мы покрыты бронзовым загаром...</a:t>
            </a:r>
            <a:endParaRPr lang="ru-RU" dirty="0"/>
          </a:p>
        </p:txBody>
      </p:sp>
      <p:pic>
        <p:nvPicPr>
          <p:cNvPr id="3074" name="Picture 2" descr="C:\Users\dns\Desktop\35d31ae062d48829a168c22dd4a11e5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3240360" cy="2304256"/>
          </a:xfrm>
          <a:prstGeom prst="rect">
            <a:avLst/>
          </a:prstGeom>
          <a:noFill/>
        </p:spPr>
      </p:pic>
      <p:pic>
        <p:nvPicPr>
          <p:cNvPr id="3076" name="Picture 4" descr="C:\Users\dns\Desktop\iCAXGN22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12776"/>
            <a:ext cx="3096344" cy="3384376"/>
          </a:xfrm>
          <a:prstGeom prst="rect">
            <a:avLst/>
          </a:prstGeom>
          <a:noFill/>
        </p:spPr>
      </p:pic>
      <p:pic>
        <p:nvPicPr>
          <p:cNvPr id="3077" name="Picture 5" descr="C:\Users\dns\Desktop\iCAPMYXJ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77072"/>
            <a:ext cx="331236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056784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Закаливание водой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56084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Наиболее </a:t>
            </a:r>
            <a:r>
              <a:rPr lang="ru-RU" sz="2800" dirty="0"/>
              <a:t>эффективный метод закаливания — закаливание водой. Он также должен прочно закрепиться в режиме дня </a:t>
            </a:r>
            <a:r>
              <a:rPr lang="ru-RU" sz="2800" dirty="0" smtClean="0"/>
              <a:t>дошкольника в </a:t>
            </a:r>
            <a:r>
              <a:rPr lang="ru-RU" sz="2800" dirty="0"/>
              <a:t>ежедневных </a:t>
            </a:r>
            <a:r>
              <a:rPr lang="ru-RU" sz="2800" dirty="0" smtClean="0"/>
              <a:t>процедурах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  <p:pic>
        <p:nvPicPr>
          <p:cNvPr id="1032" name="Picture 8" descr="C:\Users\dns\Desktop\iCALEQLY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068960"/>
            <a:ext cx="3740621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2008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ежедневным процедурам относят: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124744"/>
            <a:ext cx="3744416" cy="54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мытьё рук после сна или пользования туалетом тёплой водой с мылом. Затем — попеременное умывание рук до локтей, лица, шеи, верхней части груди тёплой и прохладной водой; </a:t>
            </a:r>
          </a:p>
          <a:p>
            <a:pPr lvl="0"/>
            <a:r>
              <a:rPr lang="ru-RU" dirty="0" smtClean="0"/>
              <a:t>чистка зубов с последующим полосканием полости рта прохладной водой; </a:t>
            </a:r>
          </a:p>
          <a:p>
            <a:pPr lvl="0"/>
            <a:r>
              <a:rPr lang="ru-RU" dirty="0" smtClean="0"/>
              <a:t>полоскание горла кипячёной водой после приёма пищи с постепенным снижением её температуры с 36 до 22 °С на 1°С каждые 5 дней; </a:t>
            </a:r>
          </a:p>
          <a:p>
            <a:endParaRPr lang="ru-RU" dirty="0"/>
          </a:p>
        </p:txBody>
      </p:sp>
      <p:pic>
        <p:nvPicPr>
          <p:cNvPr id="8194" name="Picture 2" descr="C:\Users\dns\Desktop\iCALJ78U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16216" y="620688"/>
            <a:ext cx="2448272" cy="1944216"/>
          </a:xfrm>
          <a:prstGeom prst="rect">
            <a:avLst/>
          </a:prstGeom>
          <a:noFill/>
        </p:spPr>
      </p:pic>
      <p:pic>
        <p:nvPicPr>
          <p:cNvPr id="2050" name="Picture 2" descr="C:\Users\dns\Desktop\iCASXR4Q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08920"/>
            <a:ext cx="2930172" cy="2016224"/>
          </a:xfrm>
          <a:prstGeom prst="rect">
            <a:avLst/>
          </a:prstGeom>
          <a:noFill/>
        </p:spPr>
      </p:pic>
      <p:pic>
        <p:nvPicPr>
          <p:cNvPr id="2051" name="Picture 3" descr="C:\Users\dns\Desktop\iCAJWP8Y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97152"/>
            <a:ext cx="2664296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 специальным закаливающим водным процедурам относятся: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8028384" cy="5400600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обтирания тела. Обтирание частей тела (руки, грудь, спина) начинают с сухого растирания до лёгкой красноты кожи варежкой или мохнатым полотенцем в течение 7—10 дней. Затем производятся влажные </a:t>
            </a:r>
            <a:r>
              <a:rPr lang="ru-RU" sz="2000" dirty="0" smtClean="0"/>
              <a:t>обтирания. </a:t>
            </a:r>
            <a:r>
              <a:rPr lang="ru-RU" sz="2000" dirty="0"/>
              <a:t>Продолжительность процедуры — до 3 минут. В конце следует сухое обтирание; </a:t>
            </a:r>
          </a:p>
          <a:p>
            <a:pPr lvl="0"/>
            <a:r>
              <a:rPr lang="ru-RU" sz="2000" dirty="0"/>
              <a:t>с целью закаливания дошкольников можно использовать контрастное обливание</a:t>
            </a:r>
            <a:r>
              <a:rPr lang="ru-RU" sz="2000" b="1" dirty="0"/>
              <a:t> </a:t>
            </a:r>
            <a:r>
              <a:rPr lang="ru-RU" sz="2000" dirty="0"/>
              <a:t>стоп водой</a:t>
            </a:r>
            <a:r>
              <a:rPr lang="ru-RU" sz="2000" dirty="0" smtClean="0"/>
              <a:t>. Заканчивают </a:t>
            </a:r>
            <a:r>
              <a:rPr lang="ru-RU" sz="2000" dirty="0"/>
              <a:t>процедуру сухим растиранием. Обливание проводят из кувшина или лейки с перфорированной насадкой. </a:t>
            </a:r>
          </a:p>
          <a:p>
            <a:pPr lvl="0"/>
            <a:r>
              <a:rPr lang="ru-RU" sz="2000" dirty="0"/>
              <a:t>можно использовать контрастные обливания для рук, температурный режим такой же, как и при обливании стоп. </a:t>
            </a:r>
          </a:p>
          <a:p>
            <a:pPr lvl="0"/>
            <a:r>
              <a:rPr lang="ru-RU" sz="2000" dirty="0"/>
              <a:t>общие обливания тела проводятся водой с начальной температуры +36°С, длительность первого обливания 15 секунд. В дальнейшем температура воды постепенно снижается на 1°С в неделю, а длительность увеличивается до 35 секунд.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ns\Desktop\iCARAKB7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3303752" cy="3024336"/>
          </a:xfrm>
          <a:prstGeom prst="rect">
            <a:avLst/>
          </a:prstGeom>
          <a:noFill/>
        </p:spPr>
      </p:pic>
      <p:pic>
        <p:nvPicPr>
          <p:cNvPr id="8" name="Picture 3" descr="C:\Users\dns\Desktop\iCANTDLI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3384376" cy="2968039"/>
          </a:xfrm>
          <a:prstGeom prst="rect">
            <a:avLst/>
          </a:prstGeom>
          <a:noFill/>
        </p:spPr>
      </p:pic>
      <p:pic>
        <p:nvPicPr>
          <p:cNvPr id="1027" name="Picture 3" descr="C:\Users\dns\Desktop\813750_10066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0"/>
            <a:ext cx="4392488" cy="30689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18448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С чем не стоит экспериментировать детям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608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Нельзя малышей обливать холодной водой на снегу и заставлять ходить босиком по снегу.</a:t>
            </a:r>
          </a:p>
          <a:p>
            <a:r>
              <a:rPr lang="ru-RU" sz="2800" dirty="0" smtClean="0">
                <a:latin typeface="+mj-lt"/>
              </a:rPr>
              <a:t>также не рекомендуется устраивать и заплывы малышей в проруби.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Такие контрастные процедуры  могут вызвать огромный </a:t>
            </a:r>
            <a:r>
              <a:rPr lang="ru-RU" sz="2800" b="1" dirty="0" smtClean="0">
                <a:latin typeface="+mj-lt"/>
              </a:rPr>
              <a:t>стресс</a:t>
            </a:r>
            <a:r>
              <a:rPr lang="ru-RU" sz="2800" dirty="0" smtClean="0">
                <a:latin typeface="+mj-lt"/>
              </a:rPr>
              <a:t> для детского организма, и его последствия очень трудно предсказать.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188640"/>
            <a:ext cx="2952328" cy="57606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закаливания во многом зависят от того, как ребёнок относится к этим процедурам. Важно, чтобы закаливающие процедуры вызывали положительные эмоции у детей</a:t>
            </a:r>
            <a:endParaRPr lang="ru-RU" sz="2800" dirty="0"/>
          </a:p>
        </p:txBody>
      </p:sp>
      <p:pic>
        <p:nvPicPr>
          <p:cNvPr id="5123" name="Picture 3" descr="C:\Users\dns\Desktop\1313843140_rebeno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59" r="259"/>
          <a:stretch>
            <a:fillRect/>
          </a:stretch>
        </p:blipFill>
        <p:spPr bwMode="auto">
          <a:xfrm>
            <a:off x="395536" y="620687"/>
            <a:ext cx="4968552" cy="53361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537321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098" name="Picture 2" descr="C:\Users\dns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8387" y="836712"/>
            <a:ext cx="4825901" cy="475252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же такое закаливание?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9176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Закаливание — важный элемент здорового образа жизни человека в любом возрасте. Но особое значение оно имеет для детей, организм которых ещё не выработал способности к быстрой адекватной реакции на резкие изменения условий внешней среды. Дети быстрее, чем взрослые, перегреваются, переохлаждаются, более чувствительны к влажности </a:t>
            </a:r>
            <a:r>
              <a:rPr lang="ru-RU" dirty="0" smtClean="0"/>
              <a:t>, </a:t>
            </a:r>
            <a:r>
              <a:rPr lang="ru-RU" dirty="0"/>
              <a:t>ультрафиолетовым лучам. Детей, закаливание которых начато в раннем возрасте, болеют реже, легче переносят адаптацию при поступлении в детский сад. </a:t>
            </a:r>
          </a:p>
          <a:p>
            <a:endParaRPr lang="ru-RU" dirty="0" smtClean="0"/>
          </a:p>
          <a:p>
            <a:r>
              <a:rPr lang="ru-RU" dirty="0" smtClean="0"/>
              <a:t>Разумное </a:t>
            </a:r>
            <a:r>
              <a:rPr lang="ru-RU" b="1" dirty="0"/>
              <a:t>закаливание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позволяет повысить иммунитет, расширить границы этой физиологической нормы</a:t>
            </a:r>
            <a:r>
              <a:rPr lang="ru-RU" dirty="0" smtClean="0"/>
              <a:t>, выработать </a:t>
            </a:r>
            <a:r>
              <a:rPr lang="ru-RU" dirty="0"/>
              <a:t>в организме способности быстро адаптироваться к холоду и перепадам температуры, укрепить нервную систему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Принципы закаливания детей дошкольного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653536" cy="5661248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П</a:t>
            </a:r>
            <a:r>
              <a:rPr lang="ru-RU" sz="2900" dirty="0" smtClean="0"/>
              <a:t>роводить закаливающие процедуры нужно систематически;</a:t>
            </a:r>
          </a:p>
          <a:p>
            <a:r>
              <a:rPr lang="ru-RU" sz="2900" dirty="0" smtClean="0"/>
              <a:t>увеличивать время процедуры нужно постепенно;</a:t>
            </a:r>
          </a:p>
          <a:p>
            <a:r>
              <a:rPr lang="ru-RU" sz="2900" dirty="0" smtClean="0"/>
              <a:t>учитывать настроение ребенка и проводить процедуры в форме игры;</a:t>
            </a:r>
          </a:p>
          <a:p>
            <a:r>
              <a:rPr lang="ru-RU" sz="2900" dirty="0" smtClean="0"/>
              <a:t>начинать закаливание можно в любом возрасте;</a:t>
            </a:r>
          </a:p>
          <a:p>
            <a:r>
              <a:rPr lang="ru-RU" sz="2900" dirty="0" smtClean="0"/>
              <a:t>никогда не выполнять процедуры, если малыш замерз, то есть не допускать переохлаждения ребенка;</a:t>
            </a:r>
          </a:p>
          <a:p>
            <a:r>
              <a:rPr lang="ru-RU" sz="2900" dirty="0" smtClean="0"/>
              <a:t>избегать продолжительного воздействия холодной воды или очень холодного воздуха, а также перегревания на солнце;</a:t>
            </a:r>
          </a:p>
          <a:p>
            <a:r>
              <a:rPr lang="ru-RU" sz="2900" dirty="0" smtClean="0"/>
              <a:t>правильно подбирать одежду и обувь: они должны соответствовать температуре окружающего воздуха и быть из натуральных тканей и материалов;</a:t>
            </a:r>
          </a:p>
          <a:p>
            <a:r>
              <a:rPr lang="ru-RU" sz="2900" dirty="0" smtClean="0"/>
              <a:t>закаливаться нужно всей семьей;</a:t>
            </a:r>
          </a:p>
          <a:p>
            <a:r>
              <a:rPr lang="ru-RU" sz="2900" dirty="0" smtClean="0"/>
              <a:t>закаливающие процедуры обязательно сочетать с физическими упражнениями;</a:t>
            </a:r>
          </a:p>
          <a:p>
            <a:r>
              <a:rPr lang="ru-RU" sz="2900" dirty="0" smtClean="0"/>
              <a:t>в помещении, где находится ребенок, никогда не курить.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Средства закаливания.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94191_html_47f569f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3178639" cy="2808312"/>
          </a:xfrm>
        </p:spPr>
      </p:pic>
      <p:pic>
        <p:nvPicPr>
          <p:cNvPr id="1026" name="Picture 2" descr="C:\Users\dns\Desktop\94191_html_m3b54c45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30865">
            <a:off x="2238334" y="2762205"/>
            <a:ext cx="5008331" cy="4446890"/>
          </a:xfrm>
          <a:prstGeom prst="rect">
            <a:avLst/>
          </a:prstGeom>
          <a:noFill/>
        </p:spPr>
      </p:pic>
      <p:pic>
        <p:nvPicPr>
          <p:cNvPr id="1027" name="Picture 3" descr="C:\Users\dns\Desktop\94191_html_m50706e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2178" y="971016"/>
            <a:ext cx="3410302" cy="28900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268760"/>
          </a:xfrm>
        </p:spPr>
        <p:txBody>
          <a:bodyPr/>
          <a:lstStyle/>
          <a:p>
            <a:pPr algn="ctr"/>
            <a:r>
              <a:rPr lang="ru-RU" b="1" dirty="0" smtClean="0"/>
              <a:t>Закаливание воздухом</a:t>
            </a:r>
            <a:endParaRPr lang="ru-RU" b="1" dirty="0"/>
          </a:p>
        </p:txBody>
      </p:sp>
      <p:pic>
        <p:nvPicPr>
          <p:cNvPr id="5" name="Содержимое 4" descr="zakalivanie-detej-doshkolnogo-vozrasta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3212976"/>
            <a:ext cx="2736304" cy="33843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7624" y="1124744"/>
            <a:ext cx="7499176" cy="2232248"/>
          </a:xfrm>
        </p:spPr>
        <p:txBody>
          <a:bodyPr/>
          <a:lstStyle/>
          <a:p>
            <a:r>
              <a:rPr lang="ru-RU" sz="3200" dirty="0" smtClean="0"/>
              <a:t>Воздушные ванны применяются с целью приучить детей к непосредственному соприкосновению всей поверхности тела с воздухом.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воздушным закаливающим мероприятиям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373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Утренняя зарядка в проветренной комнате. Совмещать физическую активность и прохладный свежий воздух очень полезно и эффективно.</a:t>
            </a:r>
          </a:p>
          <a:p>
            <a:r>
              <a:rPr lang="ru-RU" dirty="0" smtClean="0"/>
              <a:t>Поддержание температуры в комнате около 20, 21 °С. Проветривая комнату несколько раз в день, можно снижать температуру до 18 градусов.</a:t>
            </a:r>
          </a:p>
          <a:p>
            <a:r>
              <a:rPr lang="ru-RU" dirty="0" smtClean="0"/>
              <a:t>Прогулки не менее 3 часов на свежем воздухе.</a:t>
            </a:r>
          </a:p>
          <a:p>
            <a:r>
              <a:rPr lang="ru-RU" dirty="0" smtClean="0"/>
              <a:t>Проветривание комнаты перед сном, желательно оставлять форточки открытыми в летний период.</a:t>
            </a:r>
          </a:p>
          <a:p>
            <a:r>
              <a:rPr lang="ru-RU" dirty="0" smtClean="0"/>
              <a:t>Натуральная, дышащая, легкая одежда, в которой ребенок может свободно двигаться и резвиться.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1276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Прогулки на свежем воздухе</a:t>
            </a:r>
            <a:r>
              <a:rPr lang="ru-RU" dirty="0" smtClean="0"/>
              <a:t> отлично закаливают детей</a:t>
            </a:r>
            <a:endParaRPr lang="ru-RU" dirty="0"/>
          </a:p>
        </p:txBody>
      </p:sp>
      <p:pic>
        <p:nvPicPr>
          <p:cNvPr id="2050" name="Picture 2" descr="C:\Users\dns\Desktop\98c811bf9efaa463a9d4500608529c44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3312368" cy="2448272"/>
          </a:xfrm>
          <a:prstGeom prst="rect">
            <a:avLst/>
          </a:prstGeom>
          <a:noFill/>
        </p:spPr>
      </p:pic>
      <p:pic>
        <p:nvPicPr>
          <p:cNvPr id="2051" name="Picture 3" descr="C:\Users\dns\Desktop\0d21ef7ee20024f75ba2a5c625bdbcb8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528392" cy="2448272"/>
          </a:xfrm>
          <a:prstGeom prst="rect">
            <a:avLst/>
          </a:prstGeom>
          <a:noFill/>
        </p:spPr>
      </p:pic>
      <p:pic>
        <p:nvPicPr>
          <p:cNvPr id="1026" name="Picture 2" descr="C:\Users\dns\Desktop\iCAMYEFW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05064"/>
            <a:ext cx="3635896" cy="2592288"/>
          </a:xfrm>
          <a:prstGeom prst="rect">
            <a:avLst/>
          </a:prstGeom>
          <a:noFill/>
        </p:spPr>
      </p:pic>
      <p:pic>
        <p:nvPicPr>
          <p:cNvPr id="3" name="Picture 2" descr="C:\Users\dns\Desktop\iCAXLODF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005064"/>
            <a:ext cx="3312368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1124744"/>
          </a:xfrm>
        </p:spPr>
        <p:txBody>
          <a:bodyPr/>
          <a:lstStyle/>
          <a:p>
            <a:pPr algn="ctr"/>
            <a:r>
              <a:rPr lang="ru-RU" b="1" dirty="0" smtClean="0"/>
              <a:t>Закаливание солнцем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872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Солнечные ванны укрепляют детский организм, улучшают сопротивляемость инфекциям, способствуют синтезу витамина D.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 descr="C:\Users\dns\Desktop\zakalivanie-detej-doshkolnogo-vozrast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09634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711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Мероприятия по закаливанию солнцем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04856" cy="48245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Начинать закаливание солнцем нужно в тени, затем следует оставлять открытыми под солнцем отдельные части тела – ручки, ножки.</a:t>
            </a:r>
          </a:p>
          <a:p>
            <a:r>
              <a:rPr lang="ru-RU" sz="2000" dirty="0" smtClean="0"/>
              <a:t>Собственно солнечные ванны представляют собой «сеансы загара». Голову нужно прикрывать панамкой, желательно, чтобы она находилась в тени, а тело – под солнцем.</a:t>
            </a:r>
          </a:p>
          <a:p>
            <a:r>
              <a:rPr lang="ru-RU" sz="2000" dirty="0" smtClean="0"/>
              <a:t>Лучшее время для процедуры – с 9 до 11 утра.</a:t>
            </a:r>
          </a:p>
          <a:p>
            <a:r>
              <a:rPr lang="ru-RU" sz="2000" dirty="0" smtClean="0"/>
              <a:t>Длительность первой процедуры – 4 минуты на все тело (живот, спина, левый и правый бок). Постепенно можно довести это время до 30 минут.</a:t>
            </a:r>
          </a:p>
          <a:p>
            <a:r>
              <a:rPr lang="ru-RU" sz="2000" dirty="0" smtClean="0"/>
              <a:t>После приема солнечной ванны ребенка можно облить водой (27°С) и увести в тень.</a:t>
            </a:r>
          </a:p>
          <a:p>
            <a:r>
              <a:rPr lang="ru-RU" sz="2000" dirty="0" smtClean="0"/>
              <a:t>В жаркую погоду очень важно давать ребенку больше жидкости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691</TotalTime>
  <Words>755</Words>
  <Application>Microsoft Office PowerPoint</Application>
  <PresentationFormat>Экран (4:3)</PresentationFormat>
  <Paragraphs>59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  Инструктор по физической культуре  Джаспаева М.С. </vt:lpstr>
      <vt:lpstr>Что же такое закаливание?</vt:lpstr>
      <vt:lpstr>Принципы закаливания детей дошкольного возраста</vt:lpstr>
      <vt:lpstr>Средства закаливания. </vt:lpstr>
      <vt:lpstr>Закаливание воздухом</vt:lpstr>
      <vt:lpstr>К воздушным закаливающим мероприятиям относятся:</vt:lpstr>
      <vt:lpstr>Прогулки на свежем воздухе отлично закаливают детей</vt:lpstr>
      <vt:lpstr>Закаливание солнцем</vt:lpstr>
      <vt:lpstr>Мероприятия по закаливанию солнцем:</vt:lpstr>
      <vt:lpstr>Мы покрыты бронзовым загаром...</vt:lpstr>
      <vt:lpstr>Закаливание водой</vt:lpstr>
      <vt:lpstr>К ежедневным процедурам относят:</vt:lpstr>
      <vt:lpstr>К специальным закаливающим водным процедурам относятся:  </vt:lpstr>
      <vt:lpstr>Слайд 14</vt:lpstr>
      <vt:lpstr> С чем не стоит экспериментировать детям </vt:lpstr>
      <vt:lpstr>Результаты закаливания во многом зависят от того, как ребёнок относится к этим процедурам. Важно, чтобы закаливающие процедуры вызывали положительные эмоции у детей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детей дошкольного возраста</dc:title>
  <dc:creator>dns</dc:creator>
  <cp:lastModifiedBy>User</cp:lastModifiedBy>
  <cp:revision>76</cp:revision>
  <dcterms:created xsi:type="dcterms:W3CDTF">2013-09-26T12:44:15Z</dcterms:created>
  <dcterms:modified xsi:type="dcterms:W3CDTF">2021-04-26T10:43:04Z</dcterms:modified>
</cp:coreProperties>
</file>